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74" r:id="rId6"/>
    <p:sldId id="273" r:id="rId7"/>
    <p:sldId id="271" r:id="rId8"/>
    <p:sldId id="275" r:id="rId9"/>
    <p:sldId id="276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B0722-D8D0-47DA-A868-934EEEC494F3}" v="6" dt="2021-12-08T07:50:07.27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 Wentzel | De Burele Accountants" userId="0c4c2d5a-e23e-45a3-a34a-38e5708cd9c3" providerId="ADAL" clId="{593B0722-D8D0-47DA-A868-934EEEC494F3}"/>
    <pc:docChg chg="custSel modSld">
      <pc:chgData name="Gert Wentzel | De Burele Accountants" userId="0c4c2d5a-e23e-45a3-a34a-38e5708cd9c3" providerId="ADAL" clId="{593B0722-D8D0-47DA-A868-934EEEC494F3}" dt="2021-12-08T08:02:11.333" v="281" actId="20577"/>
      <pc:docMkLst>
        <pc:docMk/>
      </pc:docMkLst>
      <pc:sldChg chg="modSp mod">
        <pc:chgData name="Gert Wentzel | De Burele Accountants" userId="0c4c2d5a-e23e-45a3-a34a-38e5708cd9c3" providerId="ADAL" clId="{593B0722-D8D0-47DA-A868-934EEEC494F3}" dt="2021-12-08T08:01:22.287" v="275" actId="20577"/>
        <pc:sldMkLst>
          <pc:docMk/>
          <pc:sldMk cId="0" sldId="260"/>
        </pc:sldMkLst>
        <pc:spChg chg="mod">
          <ac:chgData name="Gert Wentzel | De Burele Accountants" userId="0c4c2d5a-e23e-45a3-a34a-38e5708cd9c3" providerId="ADAL" clId="{593B0722-D8D0-47DA-A868-934EEEC494F3}" dt="2021-12-08T08:01:22.287" v="275" actId="20577"/>
          <ac:spMkLst>
            <pc:docMk/>
            <pc:sldMk cId="0" sldId="260"/>
            <ac:spMk id="364" creationId="{00000000-0000-0000-0000-000000000000}"/>
          </ac:spMkLst>
        </pc:spChg>
      </pc:sldChg>
      <pc:sldChg chg="modSp mod">
        <pc:chgData name="Gert Wentzel | De Burele Accountants" userId="0c4c2d5a-e23e-45a3-a34a-38e5708cd9c3" providerId="ADAL" clId="{593B0722-D8D0-47DA-A868-934EEEC494F3}" dt="2021-12-08T07:48:53.921" v="50" actId="1076"/>
        <pc:sldMkLst>
          <pc:docMk/>
          <pc:sldMk cId="209003388" sldId="273"/>
        </pc:sldMkLst>
        <pc:spChg chg="mod">
          <ac:chgData name="Gert Wentzel | De Burele Accountants" userId="0c4c2d5a-e23e-45a3-a34a-38e5708cd9c3" providerId="ADAL" clId="{593B0722-D8D0-47DA-A868-934EEEC494F3}" dt="2021-12-08T07:47:00.471" v="42" actId="20577"/>
          <ac:spMkLst>
            <pc:docMk/>
            <pc:sldMk cId="209003388" sldId="273"/>
            <ac:spMk id="7" creationId="{C376F520-2409-4F70-B81C-62CCADD74BFF}"/>
          </ac:spMkLst>
        </pc:spChg>
        <pc:graphicFrameChg chg="mod modGraphic">
          <ac:chgData name="Gert Wentzel | De Burele Accountants" userId="0c4c2d5a-e23e-45a3-a34a-38e5708cd9c3" providerId="ADAL" clId="{593B0722-D8D0-47DA-A868-934EEEC494F3}" dt="2021-12-08T07:48:53.921" v="50" actId="1076"/>
          <ac:graphicFrameMkLst>
            <pc:docMk/>
            <pc:sldMk cId="209003388" sldId="273"/>
            <ac:graphicFrameMk id="2" creationId="{7011E8A8-EABA-4F76-AC66-5A29E9E5A6DE}"/>
          </ac:graphicFrameMkLst>
        </pc:graphicFrameChg>
      </pc:sldChg>
      <pc:sldChg chg="modSp mod">
        <pc:chgData name="Gert Wentzel | De Burele Accountants" userId="0c4c2d5a-e23e-45a3-a34a-38e5708cd9c3" providerId="ADAL" clId="{593B0722-D8D0-47DA-A868-934EEEC494F3}" dt="2021-12-08T07:45:00.319" v="15" actId="20577"/>
        <pc:sldMkLst>
          <pc:docMk/>
          <pc:sldMk cId="4192599091" sldId="274"/>
        </pc:sldMkLst>
        <pc:graphicFrameChg chg="modGraphic">
          <ac:chgData name="Gert Wentzel | De Burele Accountants" userId="0c4c2d5a-e23e-45a3-a34a-38e5708cd9c3" providerId="ADAL" clId="{593B0722-D8D0-47DA-A868-934EEEC494F3}" dt="2021-12-08T07:45:00.319" v="15" actId="20577"/>
          <ac:graphicFrameMkLst>
            <pc:docMk/>
            <pc:sldMk cId="4192599091" sldId="274"/>
            <ac:graphicFrameMk id="2" creationId="{7011E8A8-EABA-4F76-AC66-5A29E9E5A6DE}"/>
          </ac:graphicFrameMkLst>
        </pc:graphicFrameChg>
      </pc:sldChg>
      <pc:sldChg chg="addSp delSp modSp mod">
        <pc:chgData name="Gert Wentzel | De Burele Accountants" userId="0c4c2d5a-e23e-45a3-a34a-38e5708cd9c3" providerId="ADAL" clId="{593B0722-D8D0-47DA-A868-934EEEC494F3}" dt="2021-12-08T08:02:11.333" v="281" actId="20577"/>
        <pc:sldMkLst>
          <pc:docMk/>
          <pc:sldMk cId="1914292662" sldId="275"/>
        </pc:sldMkLst>
        <pc:graphicFrameChg chg="mod modGraphic">
          <ac:chgData name="Gert Wentzel | De Burele Accountants" userId="0c4c2d5a-e23e-45a3-a34a-38e5708cd9c3" providerId="ADAL" clId="{593B0722-D8D0-47DA-A868-934EEEC494F3}" dt="2021-12-08T08:02:11.333" v="281" actId="20577"/>
          <ac:graphicFrameMkLst>
            <pc:docMk/>
            <pc:sldMk cId="1914292662" sldId="275"/>
            <ac:graphicFrameMk id="2" creationId="{7011E8A8-EABA-4F76-AC66-5A29E9E5A6DE}"/>
          </ac:graphicFrameMkLst>
        </pc:graphicFrameChg>
        <pc:graphicFrameChg chg="mod modGraphic">
          <ac:chgData name="Gert Wentzel | De Burele Accountants" userId="0c4c2d5a-e23e-45a3-a34a-38e5708cd9c3" providerId="ADAL" clId="{593B0722-D8D0-47DA-A868-934EEEC494F3}" dt="2021-12-08T08:00:56.054" v="271" actId="6549"/>
          <ac:graphicFrameMkLst>
            <pc:docMk/>
            <pc:sldMk cId="1914292662" sldId="275"/>
            <ac:graphicFrameMk id="3" creationId="{617ECEDB-A1B8-4B51-9E8F-EAD190FA6158}"/>
          </ac:graphicFrameMkLst>
        </pc:graphicFrameChg>
        <pc:graphicFrameChg chg="add del mod">
          <ac:chgData name="Gert Wentzel | De Burele Accountants" userId="0c4c2d5a-e23e-45a3-a34a-38e5708cd9c3" providerId="ADAL" clId="{593B0722-D8D0-47DA-A868-934EEEC494F3}" dt="2021-12-08T07:48:19.898" v="48" actId="478"/>
          <ac:graphicFrameMkLst>
            <pc:docMk/>
            <pc:sldMk cId="1914292662" sldId="275"/>
            <ac:graphicFrameMk id="5" creationId="{1EF2C8F0-4494-4C31-B12E-0042EC0CA824}"/>
          </ac:graphicFrameMkLst>
        </pc:graphicFrameChg>
        <pc:graphicFrameChg chg="add del mod modGraphic">
          <ac:chgData name="Gert Wentzel | De Burele Accountants" userId="0c4c2d5a-e23e-45a3-a34a-38e5708cd9c3" providerId="ADAL" clId="{593B0722-D8D0-47DA-A868-934EEEC494F3}" dt="2021-12-08T07:50:31.749" v="102" actId="478"/>
          <ac:graphicFrameMkLst>
            <pc:docMk/>
            <pc:sldMk cId="1914292662" sldId="275"/>
            <ac:graphicFrameMk id="6" creationId="{EAA4ED48-545A-4679-A958-F6FB8B2EDBBB}"/>
          </ac:graphicFrameMkLst>
        </pc:graphicFrameChg>
      </pc:sldChg>
      <pc:sldChg chg="delSp modSp mod">
        <pc:chgData name="Gert Wentzel | De Burele Accountants" userId="0c4c2d5a-e23e-45a3-a34a-38e5708cd9c3" providerId="ADAL" clId="{593B0722-D8D0-47DA-A868-934EEEC494F3}" dt="2021-12-08T08:00:23.970" v="268" actId="20577"/>
        <pc:sldMkLst>
          <pc:docMk/>
          <pc:sldMk cId="4264297372" sldId="276"/>
        </pc:sldMkLst>
        <pc:graphicFrameChg chg="modGraphic">
          <ac:chgData name="Gert Wentzel | De Burele Accountants" userId="0c4c2d5a-e23e-45a3-a34a-38e5708cd9c3" providerId="ADAL" clId="{593B0722-D8D0-47DA-A868-934EEEC494F3}" dt="2021-12-08T07:58:51.067" v="245"/>
          <ac:graphicFrameMkLst>
            <pc:docMk/>
            <pc:sldMk cId="4264297372" sldId="276"/>
            <ac:graphicFrameMk id="2" creationId="{7011E8A8-EABA-4F76-AC66-5A29E9E5A6DE}"/>
          </ac:graphicFrameMkLst>
        </pc:graphicFrameChg>
        <pc:graphicFrameChg chg="mod modGraphic">
          <ac:chgData name="Gert Wentzel | De Burele Accountants" userId="0c4c2d5a-e23e-45a3-a34a-38e5708cd9c3" providerId="ADAL" clId="{593B0722-D8D0-47DA-A868-934EEEC494F3}" dt="2021-12-08T08:00:23.970" v="268" actId="20577"/>
          <ac:graphicFrameMkLst>
            <pc:docMk/>
            <pc:sldMk cId="4264297372" sldId="276"/>
            <ac:graphicFrameMk id="3" creationId="{617ECEDB-A1B8-4B51-9E8F-EAD190FA6158}"/>
          </ac:graphicFrameMkLst>
        </pc:graphicFrameChg>
        <pc:graphicFrameChg chg="del mod modGraphic">
          <ac:chgData name="Gert Wentzel | De Burele Accountants" userId="0c4c2d5a-e23e-45a3-a34a-38e5708cd9c3" providerId="ADAL" clId="{593B0722-D8D0-47DA-A868-934EEEC494F3}" dt="2021-12-08T07:57:37.570" v="239" actId="478"/>
          <ac:graphicFrameMkLst>
            <pc:docMk/>
            <pc:sldMk cId="4264297372" sldId="276"/>
            <ac:graphicFrameMk id="5" creationId="{BB095C78-98DC-4A7F-BEE5-3AAB989F027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5" name="Shape 3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0" name="Shape 3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voordat presentatie start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ks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9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9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MVO Blank -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28"/>
          <p:cNvGrpSpPr/>
          <p:nvPr/>
        </p:nvGrpSpPr>
        <p:grpSpPr>
          <a:xfrm>
            <a:off x="-15237" y="-780281"/>
            <a:ext cx="13159478" cy="2331735"/>
            <a:chOff x="0" y="0"/>
            <a:chExt cx="13159477" cy="2331733"/>
          </a:xfrm>
        </p:grpSpPr>
        <p:sp>
          <p:nvSpPr>
            <p:cNvPr id="101" name="Shape 126"/>
            <p:cNvSpPr/>
            <p:nvPr/>
          </p:nvSpPr>
          <p:spPr>
            <a:xfrm>
              <a:off x="-1" y="767990"/>
              <a:ext cx="12217042" cy="795749"/>
            </a:xfrm>
            <a:prstGeom prst="rect">
              <a:avLst/>
            </a:prstGeom>
            <a:solidFill>
              <a:srgbClr val="56C5E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404948">
                <a:defRPr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pic>
          <p:nvPicPr>
            <p:cNvPr id="102" name="image1.png" descr="image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63563" y="-1"/>
              <a:ext cx="3295914" cy="23317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4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1041596" y="3617771"/>
            <a:ext cx="8424004" cy="1198692"/>
          </a:xfrm>
          <a:prstGeom prst="rect">
            <a:avLst/>
          </a:prstGeom>
        </p:spPr>
        <p:txBody>
          <a:bodyPr lIns="0" tIns="0" rIns="0" bIns="0"/>
          <a:lstStyle>
            <a:lvl1pPr marL="0" indent="0" defTabSz="457200">
              <a:lnSpc>
                <a:spcPts val="2300"/>
              </a:lnSpc>
              <a:spcBef>
                <a:spcPts val="0"/>
              </a:spcBef>
              <a:buSzTx/>
              <a:buFontTx/>
              <a:buNone/>
              <a:defRPr sz="3600">
                <a:solidFill>
                  <a:srgbClr val="00BCF2"/>
                </a:solidFill>
                <a:uFill>
                  <a:solidFill>
                    <a:srgbClr val="00BCF2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595961" indent="-367372" defTabSz="457200">
              <a:lnSpc>
                <a:spcPts val="2300"/>
              </a:lnSpc>
              <a:spcBef>
                <a:spcPts val="0"/>
              </a:spcBef>
              <a:buFontTx/>
              <a:buChar char="–"/>
              <a:defRPr sz="3600">
                <a:solidFill>
                  <a:srgbClr val="00BCF2"/>
                </a:solidFill>
                <a:uFill>
                  <a:solidFill>
                    <a:srgbClr val="00BCF2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800059" indent="-342881" defTabSz="457200">
              <a:lnSpc>
                <a:spcPts val="2300"/>
              </a:lnSpc>
              <a:spcBef>
                <a:spcPts val="0"/>
              </a:spcBef>
              <a:buFontTx/>
              <a:defRPr sz="3600">
                <a:solidFill>
                  <a:srgbClr val="00BCF2"/>
                </a:solidFill>
                <a:uFill>
                  <a:solidFill>
                    <a:srgbClr val="00BCF2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097224" indent="-411457" defTabSz="457200">
              <a:lnSpc>
                <a:spcPts val="2300"/>
              </a:lnSpc>
              <a:spcBef>
                <a:spcPts val="0"/>
              </a:spcBef>
              <a:buFontTx/>
              <a:buChar char="–"/>
              <a:defRPr sz="3600">
                <a:solidFill>
                  <a:srgbClr val="00BCF2"/>
                </a:solidFill>
                <a:uFill>
                  <a:solidFill>
                    <a:srgbClr val="00BCF2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325812" indent="-411455" defTabSz="457200">
              <a:lnSpc>
                <a:spcPts val="2300"/>
              </a:lnSpc>
              <a:spcBef>
                <a:spcPts val="0"/>
              </a:spcBef>
              <a:buFontTx/>
              <a:buChar char="»"/>
              <a:defRPr sz="3600">
                <a:solidFill>
                  <a:srgbClr val="00BCF2"/>
                </a:solidFill>
                <a:uFill>
                  <a:solidFill>
                    <a:srgbClr val="00BCF2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05" name="Shape 130"/>
          <p:cNvSpPr>
            <a:spLocks noGrp="1"/>
          </p:cNvSpPr>
          <p:nvPr>
            <p:ph type="body" sz="quarter" idx="21"/>
          </p:nvPr>
        </p:nvSpPr>
        <p:spPr>
          <a:xfrm>
            <a:off x="1041597" y="2408409"/>
            <a:ext cx="8424004" cy="1198691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437157" y="6725920"/>
            <a:ext cx="132583" cy="127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900">
                <a:solidFill>
                  <a:srgbClr val="C8CACB"/>
                </a:solidFill>
                <a:uFill>
                  <a:solidFill>
                    <a:srgbClr val="C8CACB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dia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eltekst"/>
          <p:cNvSpPr txBox="1">
            <a:spLocks noGrp="1"/>
          </p:cNvSpPr>
          <p:nvPr>
            <p:ph type="title"/>
          </p:nvPr>
        </p:nvSpPr>
        <p:spPr>
          <a:xfrm>
            <a:off x="684212" y="685798"/>
            <a:ext cx="8001001" cy="2971802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100000"/>
              </a:lnSpc>
              <a:defRPr sz="48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14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12" y="3843866"/>
            <a:ext cx="6400802" cy="1947336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1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1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1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1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1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15" name="Straight Connector 15"/>
          <p:cNvSpPr/>
          <p:nvPr/>
        </p:nvSpPr>
        <p:spPr>
          <a:xfrm flipH="1">
            <a:off x="8228010" y="8465"/>
            <a:ext cx="3810003" cy="3810005"/>
          </a:xfrm>
          <a:prstGeom prst="line">
            <a:avLst/>
          </a:prstGeom>
          <a:ln w="12700" cap="rnd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6" name="Straight Connector 16"/>
          <p:cNvSpPr/>
          <p:nvPr/>
        </p:nvSpPr>
        <p:spPr>
          <a:xfrm flipH="1">
            <a:off x="6108167" y="91543"/>
            <a:ext cx="6080659" cy="6080659"/>
          </a:xfrm>
          <a:prstGeom prst="line">
            <a:avLst/>
          </a:prstGeom>
          <a:ln w="12700" cap="rnd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7" name="Straight Connector 18"/>
          <p:cNvSpPr/>
          <p:nvPr/>
        </p:nvSpPr>
        <p:spPr>
          <a:xfrm flipH="1">
            <a:off x="7235824" y="228600"/>
            <a:ext cx="4953001" cy="4953001"/>
          </a:xfrm>
          <a:prstGeom prst="line">
            <a:avLst/>
          </a:prstGeom>
          <a:ln w="12700" cap="rnd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8" name="Straight Connector 20"/>
          <p:cNvSpPr/>
          <p:nvPr/>
        </p:nvSpPr>
        <p:spPr>
          <a:xfrm flipH="1">
            <a:off x="7335835" y="32276"/>
            <a:ext cx="4852991" cy="4852994"/>
          </a:xfrm>
          <a:prstGeom prst="line">
            <a:avLst/>
          </a:prstGeom>
          <a:ln w="31750" cap="rnd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9" name="Straight Connector 22"/>
          <p:cNvSpPr/>
          <p:nvPr/>
        </p:nvSpPr>
        <p:spPr>
          <a:xfrm flipH="1">
            <a:off x="7845424" y="609601"/>
            <a:ext cx="4343403" cy="4343399"/>
          </a:xfrm>
          <a:prstGeom prst="line">
            <a:avLst/>
          </a:prstGeom>
          <a:ln w="31750" cap="rnd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0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127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8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9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1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3" name="Titeltekst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34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684212" y="685800"/>
            <a:ext cx="8534401" cy="3615267"/>
          </a:xfrm>
          <a:prstGeom prst="rect">
            <a:avLst/>
          </a:prstGeom>
        </p:spPr>
        <p:txBody>
          <a:bodyPr anchor="ctr"/>
          <a:lstStyle>
            <a:lvl1pPr marL="285750" indent="-28575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74700" indent="-31750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71587" indent="-35718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16527" indent="-24492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73728" indent="-244928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142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43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44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45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46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8" name="Titeltekst"/>
          <p:cNvSpPr txBox="1">
            <a:spLocks noGrp="1"/>
          </p:cNvSpPr>
          <p:nvPr>
            <p:ph type="title"/>
          </p:nvPr>
        </p:nvSpPr>
        <p:spPr>
          <a:xfrm>
            <a:off x="684209" y="2006600"/>
            <a:ext cx="8534404" cy="2281603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49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12" y="4495800"/>
            <a:ext cx="8534401" cy="1498600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50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157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58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59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60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61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63" name="Titeltekst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64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684209" y="685800"/>
            <a:ext cx="4937658" cy="3615267"/>
          </a:xfrm>
          <a:prstGeom prst="rect">
            <a:avLst/>
          </a:prstGeom>
        </p:spPr>
        <p:txBody>
          <a:bodyPr anchor="ctr"/>
          <a:lstStyle>
            <a:lvl1pPr marL="285750" indent="-28575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74700" indent="-31750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71587" indent="-35718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16527" indent="-24492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73728" indent="-244928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6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172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3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4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5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6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78" name="Titeltekst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79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972080" y="685800"/>
            <a:ext cx="4649788" cy="576263"/>
          </a:xfrm>
          <a:prstGeom prst="rect">
            <a:avLst/>
          </a:prstGeom>
        </p:spPr>
        <p:txBody>
          <a:bodyPr anchor="b"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8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79066" y="685800"/>
            <a:ext cx="4665134" cy="57626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181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188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89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90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91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92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94" name="Titeltekst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19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02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03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04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05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06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08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15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6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7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8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9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21" name="Titeltekst"/>
          <p:cNvSpPr txBox="1">
            <a:spLocks noGrp="1"/>
          </p:cNvSpPr>
          <p:nvPr>
            <p:ph type="title"/>
          </p:nvPr>
        </p:nvSpPr>
        <p:spPr>
          <a:xfrm>
            <a:off x="7085010" y="685800"/>
            <a:ext cx="3657604" cy="1371600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100000"/>
              </a:lnSpc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222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684212" y="685800"/>
            <a:ext cx="5943602" cy="5308600"/>
          </a:xfrm>
          <a:prstGeom prst="rect">
            <a:avLst/>
          </a:prstGeom>
        </p:spPr>
        <p:txBody>
          <a:bodyPr anchor="ctr"/>
          <a:lstStyle>
            <a:lvl1pPr marL="285750" indent="-28575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74700" indent="-317500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71587" indent="-35718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16527" indent="-244927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73728" indent="-244928" defTabSz="457200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ct val="80000"/>
              <a:buFont typeface="Century Gothic"/>
              <a:buChar char=""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23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085010" y="2209799"/>
            <a:ext cx="3657604" cy="209126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1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31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2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3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4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5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37" name="Titeltekst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3" cy="1143000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100000"/>
              </a:lnSpc>
              <a:defRPr sz="28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23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89011" y="914400"/>
            <a:ext cx="3280977" cy="4572000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9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4722812" y="2777064"/>
            <a:ext cx="6021388" cy="2048936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8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0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anoramische afbeelding met bijschrif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47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8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9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50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51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53" name="Titeltekst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254" name="Picture Placeholder 2"/>
          <p:cNvSpPr>
            <a:spLocks noGrp="1"/>
          </p:cNvSpPr>
          <p:nvPr>
            <p:ph type="pic" idx="21"/>
          </p:nvPr>
        </p:nvSpPr>
        <p:spPr>
          <a:xfrm>
            <a:off x="685798" y="533400"/>
            <a:ext cx="10818817" cy="3124200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914402" y="3843866"/>
            <a:ext cx="8304211" cy="457203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6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6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6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6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16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5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bijschrif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63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64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65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66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67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69" name="Titeltekst"/>
          <p:cNvSpPr txBox="1">
            <a:spLocks noGrp="1"/>
          </p:cNvSpPr>
          <p:nvPr>
            <p:ph type="title"/>
          </p:nvPr>
        </p:nvSpPr>
        <p:spPr>
          <a:xfrm>
            <a:off x="684212" y="685800"/>
            <a:ext cx="10058401" cy="27432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2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270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12" y="4114800"/>
            <a:ext cx="8535990" cy="1879600"/>
          </a:xfrm>
          <a:prstGeom prst="rect">
            <a:avLst/>
          </a:prstGeom>
        </p:spPr>
        <p:txBody>
          <a:bodyPr anchor="ctr"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71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eraat met bijschrift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78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79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80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81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82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84" name="Titeltekst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2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28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1446212" y="3429000"/>
            <a:ext cx="8534401" cy="381000"/>
          </a:xfrm>
          <a:prstGeom prst="rect">
            <a:avLst/>
          </a:prstGeom>
        </p:spPr>
        <p:txBody>
          <a:bodyPr anchor="ctr"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84212" y="4301066"/>
            <a:ext cx="8534401" cy="1684867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287" name="TextBox 13"/>
          <p:cNvSpPr txBox="1"/>
          <p:nvPr/>
        </p:nvSpPr>
        <p:spPr>
          <a:xfrm>
            <a:off x="577530" y="436590"/>
            <a:ext cx="518162" cy="133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“</a:t>
            </a:r>
          </a:p>
        </p:txBody>
      </p:sp>
      <p:sp>
        <p:nvSpPr>
          <p:cNvPr id="288" name="TextBox 14"/>
          <p:cNvSpPr txBox="1"/>
          <p:nvPr/>
        </p:nvSpPr>
        <p:spPr>
          <a:xfrm>
            <a:off x="10331129" y="2392969"/>
            <a:ext cx="518162" cy="133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8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”</a:t>
            </a:r>
          </a:p>
        </p:txBody>
      </p:sp>
      <p:sp>
        <p:nvSpPr>
          <p:cNvPr id="289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amkaartje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296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97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98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99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00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02" name="Titeltekst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1" cy="1697403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100000"/>
              </a:lnSpc>
              <a:defRPr sz="32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303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09" y="5132980"/>
            <a:ext cx="8535993" cy="860403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000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0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fferte naamkaartje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311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2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3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4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5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17" name="Titeltekst"/>
          <p:cNvSpPr txBox="1">
            <a:spLocks noGrp="1"/>
          </p:cNvSpPr>
          <p:nvPr>
            <p:ph type="title"/>
          </p:nvPr>
        </p:nvSpPr>
        <p:spPr>
          <a:xfrm>
            <a:off x="1141412" y="685800"/>
            <a:ext cx="9144001" cy="27432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2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318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12" y="3928533"/>
            <a:ext cx="8534401" cy="1049869"/>
          </a:xfrm>
          <a:prstGeom prst="rect">
            <a:avLst/>
          </a:prstGeom>
        </p:spPr>
        <p:txBody>
          <a:bodyPr anchor="b"/>
          <a:lstStyle>
            <a:lvl1pPr marL="857250" indent="-114300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838200" indent="-381000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43025" indent="-428625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65514" indent="-293914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122714" indent="-293914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19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0" name="TextBox 10"/>
          <p:cNvSpPr txBox="1"/>
          <p:nvPr/>
        </p:nvSpPr>
        <p:spPr>
          <a:xfrm>
            <a:off x="577530" y="436590"/>
            <a:ext cx="518162" cy="133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8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“</a:t>
            </a:r>
          </a:p>
        </p:txBody>
      </p:sp>
      <p:sp>
        <p:nvSpPr>
          <p:cNvPr id="321" name="TextBox 11"/>
          <p:cNvSpPr txBox="1"/>
          <p:nvPr/>
        </p:nvSpPr>
        <p:spPr>
          <a:xfrm>
            <a:off x="10331129" y="2392969"/>
            <a:ext cx="518162" cy="133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8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”</a:t>
            </a:r>
          </a:p>
        </p:txBody>
      </p:sp>
      <p:sp>
        <p:nvSpPr>
          <p:cNvPr id="32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ar of onwaar">
    <p:bg>
      <p:bgPr>
        <a:gradFill flip="none" rotWithShape="1">
          <a:gsLst>
            <a:gs pos="10000">
              <a:srgbClr val="66D3EE"/>
            </a:gs>
            <a:gs pos="100000">
              <a:srgbClr val="06588E"/>
            </a:gs>
          </a:gsLst>
          <a:lin ang="612000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" name="Group 6"/>
          <p:cNvGrpSpPr/>
          <p:nvPr/>
        </p:nvGrpSpPr>
        <p:grpSpPr>
          <a:xfrm>
            <a:off x="9206969" y="2963328"/>
            <a:ext cx="2981863" cy="3208875"/>
            <a:chOff x="0" y="0"/>
            <a:chExt cx="2981861" cy="3208873"/>
          </a:xfrm>
        </p:grpSpPr>
        <p:sp>
          <p:nvSpPr>
            <p:cNvPr id="329" name="Straight Connector 7"/>
            <p:cNvSpPr/>
            <p:nvPr/>
          </p:nvSpPr>
          <p:spPr>
            <a:xfrm flipH="1">
              <a:off x="2069046" y="-1"/>
              <a:ext cx="912816" cy="912815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0" name="Straight Connector 8"/>
            <p:cNvSpPr/>
            <p:nvPr/>
          </p:nvSpPr>
          <p:spPr>
            <a:xfrm flipH="1">
              <a:off x="0" y="227010"/>
              <a:ext cx="2981861" cy="2981863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1" name="Straight Connector 9"/>
            <p:cNvSpPr/>
            <p:nvPr/>
          </p:nvSpPr>
          <p:spPr>
            <a:xfrm flipH="1">
              <a:off x="1085323" y="321733"/>
              <a:ext cx="1896538" cy="1896538"/>
            </a:xfrm>
            <a:prstGeom prst="line">
              <a:avLst/>
            </a:prstGeom>
            <a:noFill/>
            <a:ln w="952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2" name="Straight Connector 10"/>
            <p:cNvSpPr/>
            <p:nvPr/>
          </p:nvSpPr>
          <p:spPr>
            <a:xfrm flipH="1">
              <a:off x="1236136" y="167746"/>
              <a:ext cx="1745724" cy="1745723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3" name="Straight Connector 11"/>
            <p:cNvSpPr/>
            <p:nvPr/>
          </p:nvSpPr>
          <p:spPr>
            <a:xfrm flipH="1">
              <a:off x="1711859" y="719667"/>
              <a:ext cx="1270004" cy="1270002"/>
            </a:xfrm>
            <a:prstGeom prst="line">
              <a:avLst/>
            </a:prstGeom>
            <a:noFill/>
            <a:ln w="285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35" name="Titeltekst"/>
          <p:cNvSpPr txBox="1">
            <a:spLocks noGrp="1"/>
          </p:cNvSpPr>
          <p:nvPr>
            <p:ph type="title"/>
          </p:nvPr>
        </p:nvSpPr>
        <p:spPr>
          <a:xfrm>
            <a:off x="684212" y="685800"/>
            <a:ext cx="10058401" cy="27432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36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Titeltekst</a:t>
            </a:r>
          </a:p>
        </p:txBody>
      </p:sp>
      <p:sp>
        <p:nvSpPr>
          <p:cNvPr id="336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684212" y="3928533"/>
            <a:ext cx="8534401" cy="838203"/>
          </a:xfrm>
          <a:prstGeom prst="rect">
            <a:avLst/>
          </a:prstGeom>
        </p:spPr>
        <p:txBody>
          <a:bodyPr anchor="b"/>
          <a:lstStyle>
            <a:lvl1pPr marL="857250" indent="-1143000" defTabSz="45720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838200" indent="-381000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43025" indent="-428625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65514" indent="-293914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122714" indent="-293914" defTabSz="457200">
              <a:lnSpc>
                <a:spcPct val="100000"/>
              </a:lnSpc>
              <a:spcBef>
                <a:spcPts val="600"/>
              </a:spcBef>
              <a:buSzPct val="80000"/>
              <a:buFontTx/>
              <a:buChar char=""/>
              <a:defRPr sz="2400" cap="all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37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84211" y="4766731"/>
            <a:ext cx="8534401" cy="122767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8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0950856" y="5661663"/>
            <a:ext cx="554591" cy="586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A31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ks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30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ks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9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0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4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elteks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64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65" name="Tijdelijke aanduiding voor tekst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elteks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74" name="Tijdelijke aanduiding voor afbeelding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6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84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1089823" y="6404294"/>
            <a:ext cx="263979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Afbeelding 7" descr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320071" y="0"/>
            <a:ext cx="7871929" cy="7871929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Afbeelding 5" descr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633" y="2207835"/>
            <a:ext cx="6958619" cy="28280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" name="Afbeelding 3" descr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320073" y="-3"/>
            <a:ext cx="7871929" cy="7871932"/>
          </a:xfrm>
          <a:prstGeom prst="rect">
            <a:avLst/>
          </a:prstGeom>
          <a:ln w="12700">
            <a:miter lim="400000"/>
          </a:ln>
        </p:spPr>
      </p:pic>
      <p:sp>
        <p:nvSpPr>
          <p:cNvPr id="361" name="Titel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AGENDA</a:t>
            </a:r>
          </a:p>
        </p:txBody>
      </p:sp>
      <p:sp>
        <p:nvSpPr>
          <p:cNvPr id="362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838200" y="1760292"/>
            <a:ext cx="10515600" cy="4351340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Opening door voorzitter Philipine Vinke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Benoeming nieuwe bestuursleden, T. Marechal en M. Nelck, </a:t>
            </a:r>
            <a:r>
              <a:rPr sz="1300"/>
              <a:t>(op voordracht bestuur)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Mededelingen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>
                <a:solidFill>
                  <a:srgbClr val="FF2600"/>
                </a:solidFill>
              </a:defRPr>
            </a:pPr>
            <a:r>
              <a:t>Financieel overzicht door penningmeester Gert Wentzel, 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Verslag kascommissie 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Benoeming nieuwe kascommissie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Plannen voor 2020-21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Samenstelling werkgroepen</a:t>
            </a:r>
          </a:p>
          <a:p>
            <a:pPr marL="514350" indent="-514350">
              <a:lnSpc>
                <a:spcPct val="72000"/>
              </a:lnSpc>
              <a:buFontTx/>
              <a:buAutoNum type="arabicPeriod"/>
              <a:defRPr sz="2100"/>
            </a:pPr>
            <a:r>
              <a:t>Rondvraag en sluiting</a:t>
            </a:r>
            <a:br/>
            <a:r>
              <a:t>____________________</a:t>
            </a:r>
            <a:br/>
            <a:br/>
            <a:r>
              <a:t>Presentatie Jan Willem Zwang, Greenspread.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Titel 1"/>
          <p:cNvSpPr txBox="1">
            <a:spLocks noGrp="1"/>
          </p:cNvSpPr>
          <p:nvPr>
            <p:ph type="title"/>
          </p:nvPr>
        </p:nvSpPr>
        <p:spPr>
          <a:xfrm>
            <a:off x="684212" y="685796"/>
            <a:ext cx="8001001" cy="2971806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Jaarcijfers</a:t>
            </a:r>
            <a:r>
              <a:rPr dirty="0"/>
              <a:t> </a:t>
            </a:r>
            <a:r>
              <a:rPr lang="nl-NL" dirty="0"/>
              <a:t>2020</a:t>
            </a:r>
            <a:endParaRPr dirty="0"/>
          </a:p>
        </p:txBody>
      </p:sp>
      <p:sp>
        <p:nvSpPr>
          <p:cNvPr id="365" name="Ondertitel 2"/>
          <p:cNvSpPr txBox="1">
            <a:spLocks noGrp="1"/>
          </p:cNvSpPr>
          <p:nvPr>
            <p:ph type="body" sz="quarter" idx="1"/>
          </p:nvPr>
        </p:nvSpPr>
        <p:spPr>
          <a:xfrm>
            <a:off x="765852" y="3819373"/>
            <a:ext cx="6400805" cy="1947336"/>
          </a:xfrm>
          <a:prstGeom prst="rect">
            <a:avLst/>
          </a:prstGeom>
        </p:spPr>
        <p:txBody>
          <a:bodyPr/>
          <a:lstStyle/>
          <a:p>
            <a:r>
              <a:t>NunspeetEnergie Cooperatie UA</a:t>
            </a:r>
          </a:p>
        </p:txBody>
      </p:sp>
      <p:pic>
        <p:nvPicPr>
          <p:cNvPr id="366" name="Afbeelding 1" descr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76" y="4384947"/>
            <a:ext cx="5068557" cy="20603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itel 1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69" name="Tijdelijke aanduiding voor inhoud 2"/>
          <p:cNvSpPr txBox="1">
            <a:spLocks noGrp="1"/>
          </p:cNvSpPr>
          <p:nvPr>
            <p:ph type="body" sz="half" idx="1"/>
          </p:nvPr>
        </p:nvSpPr>
        <p:spPr>
          <a:xfrm>
            <a:off x="684212" y="685800"/>
            <a:ext cx="8534401" cy="3615267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Project Veldhuizen</a:t>
            </a:r>
            <a:endParaRPr dirty="0"/>
          </a:p>
          <a:p>
            <a:r>
              <a:rPr lang="nl-NL" dirty="0"/>
              <a:t>Vergelijking met begroting</a:t>
            </a:r>
            <a:endParaRPr dirty="0"/>
          </a:p>
          <a:p>
            <a:r>
              <a:rPr lang="nl-NL" dirty="0"/>
              <a:t>nabetaling</a:t>
            </a:r>
            <a:endParaRPr dirty="0"/>
          </a:p>
        </p:txBody>
      </p:sp>
      <p:pic>
        <p:nvPicPr>
          <p:cNvPr id="370" name="Afbeelding 1" descr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309" y="1600424"/>
            <a:ext cx="4498299" cy="18285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7011E8A8-EABA-4F76-AC66-5A29E9E5A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904723"/>
              </p:ext>
            </p:extLst>
          </p:nvPr>
        </p:nvGraphicFramePr>
        <p:xfrm>
          <a:off x="667265" y="2350757"/>
          <a:ext cx="8158204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1772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2224533084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4268235585"/>
                    </a:ext>
                  </a:extLst>
                </a:gridCol>
                <a:gridCol w="965199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RESULTAAT PROJECT VELDHUIZEN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2020W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2019W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2019B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8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Inkomsten: opbrengst stroom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2.298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2.941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2.339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2.473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Afschrijving zonnepanelen (aanschaf in 15 jaar afschrijven)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Resultaat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-1.740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-938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-1.678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-1120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6DA2241B-A3A5-4801-AE1F-FBFA26F221C8}"/>
              </a:ext>
            </a:extLst>
          </p:cNvPr>
          <p:cNvSpPr txBox="1"/>
          <p:nvPr/>
        </p:nvSpPr>
        <p:spPr>
          <a:xfrm>
            <a:off x="667265" y="1205586"/>
            <a:ext cx="4786183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Project Veldhuizen</a:t>
            </a:r>
          </a:p>
        </p:txBody>
      </p:sp>
    </p:spTree>
    <p:extLst>
      <p:ext uri="{BB962C8B-B14F-4D97-AF65-F5344CB8AC3E}">
        <p14:creationId xmlns:p14="http://schemas.microsoft.com/office/powerpoint/2010/main" val="41925990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7011E8A8-EABA-4F76-AC66-5A29E9E5A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316236"/>
              </p:ext>
            </p:extLst>
          </p:nvPr>
        </p:nvGraphicFramePr>
        <p:xfrm>
          <a:off x="810055" y="1517527"/>
          <a:ext cx="8158204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1772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1050512541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1000411">
                  <a:extLst>
                    <a:ext uri="{9D8B030D-6E8A-4147-A177-3AD203B41FA5}">
                      <a16:colId xmlns:a16="http://schemas.microsoft.com/office/drawing/2014/main" val="4268235585"/>
                    </a:ext>
                  </a:extLst>
                </a:gridCol>
                <a:gridCol w="965199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Analyse 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2020W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2019W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2019B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8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Opstalrecht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Onderhoud en schoonmaakkosten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Kosten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Greenchoice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netbeheer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9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Bijdrage project algemene kosten cooperatie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75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Verzekering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Totaal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C376F520-2409-4F70-B81C-62CCADD74BFF}"/>
              </a:ext>
            </a:extLst>
          </p:cNvPr>
          <p:cNvSpPr txBox="1"/>
          <p:nvPr/>
        </p:nvSpPr>
        <p:spPr>
          <a:xfrm>
            <a:off x="881449" y="4522573"/>
            <a:ext cx="8015416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Voorstel: conform 2020: winstuitkering van € 5 per paneel</a:t>
            </a:r>
          </a:p>
        </p:txBody>
      </p:sp>
    </p:spTree>
    <p:extLst>
      <p:ext uri="{BB962C8B-B14F-4D97-AF65-F5344CB8AC3E}">
        <p14:creationId xmlns:p14="http://schemas.microsoft.com/office/powerpoint/2010/main" val="2090033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itel 1"/>
          <p:cNvSpPr txBox="1">
            <a:spLocks noGrp="1"/>
          </p:cNvSpPr>
          <p:nvPr>
            <p:ph type="title"/>
          </p:nvPr>
        </p:nvSpPr>
        <p:spPr>
          <a:xfrm>
            <a:off x="684212" y="4487331"/>
            <a:ext cx="8534401" cy="150707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9" name="Tijdelijke aanduiding voor inhoud 2"/>
          <p:cNvSpPr txBox="1">
            <a:spLocks noGrp="1"/>
          </p:cNvSpPr>
          <p:nvPr>
            <p:ph type="body" sz="half" idx="1"/>
          </p:nvPr>
        </p:nvSpPr>
        <p:spPr>
          <a:xfrm>
            <a:off x="684212" y="685800"/>
            <a:ext cx="8534401" cy="3615267"/>
          </a:xfrm>
          <a:prstGeom prst="rect">
            <a:avLst/>
          </a:prstGeom>
        </p:spPr>
        <p:txBody>
          <a:bodyPr/>
          <a:lstStyle/>
          <a:p>
            <a:r>
              <a:t>Balans</a:t>
            </a:r>
          </a:p>
          <a:p>
            <a:r>
              <a:t>Winst-en-verlies</a:t>
            </a:r>
          </a:p>
          <a:p>
            <a:r>
              <a:t>toelichtingen</a:t>
            </a:r>
          </a:p>
        </p:txBody>
      </p:sp>
      <p:pic>
        <p:nvPicPr>
          <p:cNvPr id="370" name="Afbeelding 1" descr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309" y="1600424"/>
            <a:ext cx="4498299" cy="182857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517295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7011E8A8-EABA-4F76-AC66-5A29E9E5A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246685"/>
              </p:ext>
            </p:extLst>
          </p:nvPr>
        </p:nvGraphicFramePr>
        <p:xfrm>
          <a:off x="881448" y="1649339"/>
          <a:ext cx="7017970" cy="2267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888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968691121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946344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374400"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 err="1">
                          <a:solidFill>
                            <a:schemeClr val="bg1"/>
                          </a:solidFill>
                        </a:rPr>
                        <a:t>Financiele</a:t>
                      </a:r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 situatie per 31 december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87612"/>
                  </a:ext>
                </a:extLst>
              </a:tr>
              <a:tr h="464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Boekwaarde uitstaande projecten (afschrijving 15 jaar)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32.569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35.238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37.907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57183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Vorderingen (ledencontributie, overlopende belastingen)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553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57183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Te ontvangen (afrekening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Greenchoice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3.220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2.473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96495"/>
                  </a:ext>
                </a:extLst>
              </a:tr>
              <a:tr h="357183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Saldo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23.553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20.246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18.935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75889"/>
                  </a:ext>
                </a:extLst>
              </a:tr>
              <a:tr h="357183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Totaal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56.556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59.126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59.868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17ECEDB-A1B8-4B51-9E8F-EAD190FA6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664685"/>
              </p:ext>
            </p:extLst>
          </p:nvPr>
        </p:nvGraphicFramePr>
        <p:xfrm>
          <a:off x="881448" y="4115508"/>
          <a:ext cx="7017970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888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3826202632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946344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Ledenkapitaal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46.517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49.057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50.795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Vrij coöperatievermogen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1.262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Subsidiereserve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6.712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9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Andere kortlopende schulden en overlopende passiva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1.099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75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Totaal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56.556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59.126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59.868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A0AB17F2-11FB-4967-8236-28A0C1B83F41}"/>
              </a:ext>
            </a:extLst>
          </p:cNvPr>
          <p:cNvSpPr txBox="1"/>
          <p:nvPr/>
        </p:nvSpPr>
        <p:spPr>
          <a:xfrm>
            <a:off x="881448" y="801932"/>
            <a:ext cx="4786183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BALANS COOPERATIE</a:t>
            </a:r>
          </a:p>
        </p:txBody>
      </p:sp>
    </p:spTree>
    <p:extLst>
      <p:ext uri="{BB962C8B-B14F-4D97-AF65-F5344CB8AC3E}">
        <p14:creationId xmlns:p14="http://schemas.microsoft.com/office/powerpoint/2010/main" val="191429266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7011E8A8-EABA-4F76-AC66-5A29E9E5A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4830"/>
              </p:ext>
            </p:extLst>
          </p:nvPr>
        </p:nvGraphicFramePr>
        <p:xfrm>
          <a:off x="881449" y="1584639"/>
          <a:ext cx="7017970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888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1005548260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946344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sz="1600" b="1" dirty="0">
                          <a:solidFill>
                            <a:schemeClr val="bg1"/>
                          </a:solidFill>
                        </a:rPr>
                        <a:t>Opbrengsten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</a:rPr>
                        <a:t>2020W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</a:rPr>
                        <a:t>2019W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8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Ledenbijdrage (minus afboekingen)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Bijdrage aan algemene middelen van project Veldhuizen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Andere inkomsten (haalbaarheidsonderzoeken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etc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9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Totaal opbrengsten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1.095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1.065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1.782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17ECEDB-A1B8-4B51-9E8F-EAD190FA6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00797"/>
              </p:ext>
            </p:extLst>
          </p:nvPr>
        </p:nvGraphicFramePr>
        <p:xfrm>
          <a:off x="881449" y="3710219"/>
          <a:ext cx="7017970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888">
                  <a:extLst>
                    <a:ext uri="{9D8B030D-6E8A-4147-A177-3AD203B41FA5}">
                      <a16:colId xmlns:a16="http://schemas.microsoft.com/office/drawing/2014/main" val="592237235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3281299086"/>
                    </a:ext>
                  </a:extLst>
                </a:gridCol>
                <a:gridCol w="980869">
                  <a:extLst>
                    <a:ext uri="{9D8B030D-6E8A-4147-A177-3AD203B41FA5}">
                      <a16:colId xmlns:a16="http://schemas.microsoft.com/office/drawing/2014/main" val="2971043294"/>
                    </a:ext>
                  </a:extLst>
                </a:gridCol>
                <a:gridCol w="946344">
                  <a:extLst>
                    <a:ext uri="{9D8B030D-6E8A-4147-A177-3AD203B41FA5}">
                      <a16:colId xmlns:a16="http://schemas.microsoft.com/office/drawing/2014/main" val="3604348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Kosten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2020W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2019W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8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Bestuur- en algemene kosten</a:t>
                      </a:r>
                    </a:p>
                    <a:p>
                      <a:pPr algn="l"/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545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613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7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Publiciteitskosten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490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08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Bankkosten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063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Kosten boekhouding en jaarrekening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278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3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Totaal kosten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1.436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710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783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5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-342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355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i="1" dirty="0">
                          <a:solidFill>
                            <a:schemeClr val="bg1"/>
                          </a:solidFill>
                        </a:rPr>
                        <a:t>999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81445"/>
                  </a:ext>
                </a:extLst>
              </a:tr>
            </a:tbl>
          </a:graphicData>
        </a:graphic>
      </p:graphicFrame>
      <p:sp>
        <p:nvSpPr>
          <p:cNvPr id="4" name="Rechthoek 3">
            <a:extLst>
              <a:ext uri="{FF2B5EF4-FFF2-40B4-BE49-F238E27FC236}">
                <a16:creationId xmlns:a16="http://schemas.microsoft.com/office/drawing/2014/main" id="{3F544D5E-131F-427C-A04E-779845CCCDB7}"/>
              </a:ext>
            </a:extLst>
          </p:cNvPr>
          <p:cNvSpPr/>
          <p:nvPr/>
        </p:nvSpPr>
        <p:spPr>
          <a:xfrm>
            <a:off x="881449" y="753288"/>
            <a:ext cx="9499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RESULTATEN COOPERATIE (</a:t>
            </a:r>
            <a:r>
              <a:rPr lang="nl-NL" sz="3600" dirty="0" err="1"/>
              <a:t>excl</a:t>
            </a:r>
            <a:r>
              <a:rPr lang="nl-NL" sz="3600" dirty="0"/>
              <a:t> </a:t>
            </a:r>
            <a:r>
              <a:rPr lang="nl-NL" sz="3600" dirty="0" err="1"/>
              <a:t>proj</a:t>
            </a:r>
            <a:r>
              <a:rPr lang="nl-NL" sz="3600" dirty="0"/>
              <a:t>. Veldhuizen) </a:t>
            </a:r>
          </a:p>
        </p:txBody>
      </p:sp>
    </p:spTree>
    <p:extLst>
      <p:ext uri="{BB962C8B-B14F-4D97-AF65-F5344CB8AC3E}">
        <p14:creationId xmlns:p14="http://schemas.microsoft.com/office/powerpoint/2010/main" val="42642973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327</Words>
  <Application>Microsoft Office PowerPoint</Application>
  <PresentationFormat>Breedbeeld</PresentationFormat>
  <Paragraphs>174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Gill Sans</vt:lpstr>
      <vt:lpstr>Trebuchet MS</vt:lpstr>
      <vt:lpstr>Kantoorthema</vt:lpstr>
      <vt:lpstr>PowerPoint-presentatie</vt:lpstr>
      <vt:lpstr>AGENDA</vt:lpstr>
      <vt:lpstr>Jaarcijfers 2020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Gert Wentzel</dc:creator>
  <cp:lastModifiedBy>Gert Wentzel | De Burele Accountants</cp:lastModifiedBy>
  <cp:revision>8</cp:revision>
  <dcterms:modified xsi:type="dcterms:W3CDTF">2021-12-08T08:02:36Z</dcterms:modified>
</cp:coreProperties>
</file>